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19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733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181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02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50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082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43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418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44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44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147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546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D62BD1-FFA9-224F-8E5C-6DF18330485E}" type="datetimeFigureOut">
              <a:rPr lang="en-US" smtClean="0"/>
              <a:t>6/24/13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3135C-DC92-EB4D-8B40-9EEB55D254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60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Panel1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625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anel2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02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anel3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499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anel4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98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nel5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613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Macintosh PowerPoint</Application>
  <PresentationFormat>On-screen Show (4:3)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Gladstone Institutes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Pico</dc:creator>
  <cp:lastModifiedBy>Alexander Pico</cp:lastModifiedBy>
  <cp:revision>2</cp:revision>
  <dcterms:created xsi:type="dcterms:W3CDTF">2013-05-13T01:36:16Z</dcterms:created>
  <dcterms:modified xsi:type="dcterms:W3CDTF">2013-06-24T22:24:41Z</dcterms:modified>
</cp:coreProperties>
</file>

<file path=docProps/thumbnail.jpeg>
</file>